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0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0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6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8580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55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61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68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23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33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6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0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7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2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52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0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9EDCA8-631A-485C-ACF3-0959A9B76714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D1DAD-84AC-4A5D-9968-5118CC9FD6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865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53636"/>
            <a:ext cx="9144000" cy="2387600"/>
          </a:xfrm>
        </p:spPr>
        <p:txBody>
          <a:bodyPr>
            <a:noAutofit/>
          </a:bodyPr>
          <a:lstStyle/>
          <a:p>
            <a:r>
              <a:rPr lang="is-IS" sz="4400" dirty="0"/>
              <a:t>Thorvaldur Gylfason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b="1" i="1" dirty="0"/>
              <a:t>Economic and Political Diversification and How It Relates to </a:t>
            </a:r>
            <a:r>
              <a:rPr lang="en-US" sz="4400" b="1" i="1" dirty="0" smtClean="0"/>
              <a:t>Growth</a:t>
            </a:r>
            <a:endParaRPr lang="en-US" sz="4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73335"/>
            <a:ext cx="9144000" cy="99752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Commentary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6180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4127" y="1238710"/>
            <a:ext cx="9626654" cy="4626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Excessive diversification does not make sense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(World Bank 2012 Golden Growth Report)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Diversification in resource-rich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countries makes </a:t>
            </a:r>
            <a:r>
              <a:rPr lang="en-US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sense</a:t>
            </a:r>
            <a:r>
              <a:rPr lang="en-US" sz="1800" dirty="0" smtClean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Karl 1997; Ramsay, 2011; Humphreys, 2005 and others. </a:t>
            </a:r>
          </a:p>
          <a:p>
            <a:pPr marL="1257300" lvl="2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voiding declining terms of trade (</a:t>
            </a:r>
            <a:r>
              <a:rPr lang="en-US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Chenery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1979; </a:t>
            </a:r>
            <a:r>
              <a:rPr lang="en-US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Syrquin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1989)</a:t>
            </a:r>
          </a:p>
          <a:p>
            <a:pPr marL="1257300" lvl="2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Avoiding e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xport instability caused by volatility of commodity prices which could discourage investments, destabilize public finances and increase overall uncertainty (Ghosh and </a:t>
            </a:r>
            <a:r>
              <a:rPr lang="en-US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Ostry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1994; </a:t>
            </a:r>
            <a:r>
              <a:rPr lang="en-US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Bleaney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Greenaway, 2001). </a:t>
            </a:r>
          </a:p>
          <a:p>
            <a:pPr marL="1257300" lvl="2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Causing knowledge spillovers from new technologies of production, improved management, or marketing practices potentially benefiting other industries (Matsuyama 1992; De </a:t>
            </a:r>
            <a:r>
              <a:rPr lang="en-US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Pineres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Ferrantino, 2000) </a:t>
            </a:r>
          </a:p>
          <a:p>
            <a:pPr marL="1257300" lvl="2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mproving comparative advantage of economy by imitating and adapting existing products (</a:t>
            </a:r>
            <a:r>
              <a:rPr lang="en-US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Agosin</a:t>
            </a:r>
            <a:r>
              <a:rPr lang="en-US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2007).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09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8194" y="691796"/>
            <a:ext cx="9654363" cy="591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Earlier research confirms positive effect of economic diversification on growth.</a:t>
            </a:r>
          </a:p>
          <a:p>
            <a:pPr marL="1257300" lvl="2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Cross-sectional country growth regressions (Al-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Marhubi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2000;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Agosin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2007; Lederman and Maloney 2007). 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 Johansen trace test for Chile, a multivariate error-correction model and the dynamic OLS procedure (Herzer,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Lehnmann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2006). </a:t>
            </a:r>
          </a:p>
          <a:p>
            <a:pPr marL="1257300" lvl="2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 dynamic panel model of growth which reduces problem of endogeneity, positive impact of diversification on growth still holds (Hesse 2008). 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U-shaped pattern found earlier</a:t>
            </a:r>
            <a:r>
              <a:rPr lang="en-US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Imbs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Wacziarg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2003) countries in their early stages of development diversify production and specialize at higher income levels, with estimated threshold of switching from diversification to specialization around US 9,000 per capita.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2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6420" y="459834"/>
            <a:ext cx="10281682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Influence of political regimes and institutions is crucial for economic diversification and growth.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Ahmadov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2012, Dunning, 2005).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Cause and effect. Inverse causality problem?  </a:t>
            </a:r>
          </a:p>
          <a:p>
            <a:pPr marL="1257300" lvl="2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nstitutional view - political institutions promote economic performance (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Lipset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1959,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Acemoglu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Johnson, Robinson, 2001)</a:t>
            </a:r>
          </a:p>
          <a:p>
            <a:pPr marL="1257300" lvl="2" indent="-342900" algn="just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evelopment view - economic growth stimulates democracy and adoption of better institutions (Hernández-Murillo, 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Martinek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2008); accumulation of human capital through education spurs democracies and therefore growth (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Glaeser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 Porta, Lopez-de-</a:t>
            </a:r>
            <a:r>
              <a:rPr lang="en-US" sz="2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Silanes</a:t>
            </a:r>
            <a:r>
              <a:rPr lang="en-US" sz="2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Shleifer, 2004). </a:t>
            </a:r>
            <a:endParaRPr lang="en-US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cap="all" dirty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U-shaped pattern of political diversification?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Barro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1994, Tavares,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Wacziarg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2000)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</TotalTime>
  <Words>355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Ion</vt:lpstr>
      <vt:lpstr>Thorvaldur Gylfason Economic and Political Diversification and How It Relates to Growth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Thorvaldur Gylfason Economic and Political Diversification and How It Relates to Growth</dc:title>
  <dc:creator>Sanja Madzarevic-Sujster</dc:creator>
  <cp:lastModifiedBy>Svjetlana Čolak</cp:lastModifiedBy>
  <cp:revision>4</cp:revision>
  <dcterms:created xsi:type="dcterms:W3CDTF">2016-06-11T21:30:09Z</dcterms:created>
  <dcterms:modified xsi:type="dcterms:W3CDTF">2016-06-30T06:46:44Z</dcterms:modified>
</cp:coreProperties>
</file>